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707" autoAdjust="0"/>
  </p:normalViewPr>
  <p:slideViewPr>
    <p:cSldViewPr snapToGrid="0">
      <p:cViewPr varScale="1">
        <p:scale>
          <a:sx n="76" d="100"/>
          <a:sy n="76" d="100"/>
        </p:scale>
        <p:origin x="29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 (use Insert &gt; Symbol to add a small dot between words]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casy.u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319" y="501460"/>
            <a:ext cx="5669281" cy="976977"/>
          </a:xfrm>
        </p:spPr>
        <p:txBody>
          <a:bodyPr/>
          <a:lstStyle/>
          <a:p>
            <a:r>
              <a:rPr lang="en-US" sz="8000" dirty="0" smtClean="0"/>
              <a:t>Corporate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7685" y="1514379"/>
            <a:ext cx="5168918" cy="2011597"/>
          </a:xfrm>
        </p:spPr>
        <p:txBody>
          <a:bodyPr/>
          <a:lstStyle/>
          <a:p>
            <a:r>
              <a:rPr lang="en-US" sz="8000" dirty="0" smtClean="0">
                <a:solidFill>
                  <a:schemeClr val="tx2"/>
                </a:solidFill>
              </a:rPr>
              <a:t>A</a:t>
            </a:r>
            <a:r>
              <a:rPr lang="en-US" sz="8000" dirty="0" smtClean="0"/>
              <a:t>merica </a:t>
            </a:r>
            <a:r>
              <a:rPr lang="en-US" sz="8000" dirty="0" smtClean="0">
                <a:solidFill>
                  <a:schemeClr val="tx2"/>
                </a:solidFill>
              </a:rPr>
              <a:t>S</a:t>
            </a:r>
            <a:r>
              <a:rPr lang="en-US" sz="8000" dirty="0" smtClean="0"/>
              <a:t>upports</a:t>
            </a:r>
          </a:p>
          <a:p>
            <a:r>
              <a:rPr lang="en-US" sz="8000" dirty="0" smtClean="0">
                <a:solidFill>
                  <a:schemeClr val="tx2"/>
                </a:solidFill>
              </a:rPr>
              <a:t>Y</a:t>
            </a:r>
            <a:r>
              <a:rPr lang="en-US" sz="8000" dirty="0" smtClean="0"/>
              <a:t>OU </a:t>
            </a:r>
            <a:endParaRPr lang="en-US" sz="8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8117" y="4613114"/>
            <a:ext cx="4422658" cy="501994"/>
          </a:xfrm>
        </p:spPr>
        <p:txBody>
          <a:bodyPr/>
          <a:lstStyle/>
          <a:p>
            <a:r>
              <a:rPr lang="en-US" sz="3600" dirty="0" smtClean="0"/>
              <a:t>HOT JOB ! </a:t>
            </a:r>
          </a:p>
          <a:p>
            <a:r>
              <a:rPr lang="en-US" sz="3600" dirty="0" smtClean="0"/>
              <a:t>VETERANS WANTED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8117" y="5654749"/>
            <a:ext cx="5129384" cy="894566"/>
          </a:xfrm>
        </p:spPr>
        <p:txBody>
          <a:bodyPr/>
          <a:lstStyle/>
          <a:p>
            <a:r>
              <a:rPr lang="en-US" sz="3200" dirty="0"/>
              <a:t>Enterprise Training Coordinator </a:t>
            </a:r>
            <a:r>
              <a:rPr lang="en-US" sz="3200" dirty="0" smtClean="0"/>
              <a:t>&amp; Analyst for Top U.S. </a:t>
            </a:r>
            <a:r>
              <a:rPr lang="en-US" sz="3200" dirty="0" smtClean="0"/>
              <a:t>Construction </a:t>
            </a:r>
            <a:r>
              <a:rPr lang="en-US" sz="3200" dirty="0" smtClean="0"/>
              <a:t>Company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74319" y="6968250"/>
            <a:ext cx="4422658" cy="742941"/>
          </a:xfrm>
        </p:spPr>
        <p:txBody>
          <a:bodyPr/>
          <a:lstStyle/>
          <a:p>
            <a:r>
              <a:rPr lang="en-US" dirty="0"/>
              <a:t>Immediate </a:t>
            </a:r>
            <a:r>
              <a:rPr lang="en-US" dirty="0" smtClean="0"/>
              <a:t>opening </a:t>
            </a:r>
            <a:endParaRPr lang="en-US" dirty="0"/>
          </a:p>
          <a:p>
            <a:r>
              <a:rPr lang="en-US" dirty="0"/>
              <a:t>LOCATION - </a:t>
            </a:r>
            <a:r>
              <a:rPr lang="en-US" dirty="0"/>
              <a:t>San Antonio, </a:t>
            </a:r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68117" y="7711191"/>
            <a:ext cx="4965835" cy="966897"/>
          </a:xfrm>
        </p:spPr>
        <p:txBody>
          <a:bodyPr/>
          <a:lstStyle/>
          <a:p>
            <a:r>
              <a:rPr lang="en-US" sz="3200" dirty="0"/>
              <a:t>To Apply login or register </a:t>
            </a:r>
            <a:r>
              <a:rPr lang="en-US" sz="3200" dirty="0" smtClean="0"/>
              <a:t>at </a:t>
            </a:r>
            <a:r>
              <a:rPr lang="en-US" sz="3200" dirty="0" smtClean="0">
                <a:hlinkClick r:id="rId2"/>
              </a:rPr>
              <a:t>www.casy.us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smtClean="0"/>
              <a:t>click </a:t>
            </a:r>
            <a:r>
              <a:rPr lang="en-US" sz="3200" dirty="0"/>
              <a:t>on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Job seeker tab search for </a:t>
            </a:r>
            <a:r>
              <a:rPr lang="en-US" sz="3200" dirty="0">
                <a:solidFill>
                  <a:schemeClr val="accent1"/>
                </a:solidFill>
              </a:rPr>
              <a:t>Req </a:t>
            </a:r>
            <a:r>
              <a:rPr lang="en-US" sz="3200" dirty="0">
                <a:solidFill>
                  <a:schemeClr val="accent1"/>
                </a:solidFill>
              </a:rPr>
              <a:t>#130280BR.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5299053" y="593574"/>
            <a:ext cx="2114107" cy="572596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Position  qualifications: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5325150" y="1348305"/>
            <a:ext cx="2425003" cy="7282116"/>
          </a:xfrm>
        </p:spPr>
        <p:txBody>
          <a:bodyPr/>
          <a:lstStyle/>
          <a:p>
            <a:pPr lvl="0" defTabSz="457200">
              <a:lnSpc>
                <a:spcPct val="100000"/>
              </a:lnSpc>
              <a:defRPr/>
            </a:pPr>
            <a:r>
              <a:rPr lang="en-US" sz="1600" dirty="0"/>
              <a:t>Associate degree in, Event Planning, Communications, Finance, Business or related field, or equivalent work experience.</a:t>
            </a:r>
            <a:endParaRPr lang="en-US" sz="1600" dirty="0" smtClean="0"/>
          </a:p>
          <a:p>
            <a:pPr lvl="0" defTabSz="457200">
              <a:lnSpc>
                <a:spcPct val="100000"/>
              </a:lnSpc>
              <a:defRPr/>
            </a:pPr>
            <a:endParaRPr lang="en-US" sz="800" dirty="0" smtClean="0"/>
          </a:p>
          <a:p>
            <a:r>
              <a:rPr lang="en-US" sz="1600" dirty="0" smtClean="0"/>
              <a:t>3 </a:t>
            </a:r>
            <a:r>
              <a:rPr lang="en-US" sz="1600" dirty="0"/>
              <a:t>years of experience in the arena of corporate </a:t>
            </a:r>
            <a:r>
              <a:rPr lang="en-US" sz="1600" dirty="0" smtClean="0"/>
              <a:t>Training-related </a:t>
            </a:r>
            <a:r>
              <a:rPr lang="en-US" sz="1600" dirty="0"/>
              <a:t>content, experiences in logistics management, </a:t>
            </a:r>
            <a:r>
              <a:rPr lang="en-US" sz="1600" dirty="0" smtClean="0"/>
              <a:t>&amp;  database administration</a:t>
            </a:r>
            <a:r>
              <a:rPr lang="en-US" sz="1600" dirty="0"/>
              <a:t>.</a:t>
            </a:r>
            <a:endParaRPr lang="en-US" sz="1600" dirty="0" smtClean="0"/>
          </a:p>
          <a:p>
            <a:endParaRPr lang="en-US" sz="800" dirty="0" smtClean="0"/>
          </a:p>
          <a:p>
            <a:pPr lvl="0"/>
            <a:r>
              <a:rPr lang="en-US" sz="1600" dirty="0" smtClean="0"/>
              <a:t>Experience with Microsoft </a:t>
            </a:r>
            <a:r>
              <a:rPr lang="en-US" sz="1600" dirty="0"/>
              <a:t>Office Suite (emphasis on Excel and Access) and talent management database tools.</a:t>
            </a:r>
            <a:endParaRPr lang="en-US" sz="1600" dirty="0" smtClean="0"/>
          </a:p>
          <a:p>
            <a:pPr lvl="0"/>
            <a:r>
              <a:rPr lang="en-US" sz="800" dirty="0" smtClean="0"/>
              <a:t>   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Highly organized with an understanding of event </a:t>
            </a:r>
            <a:r>
              <a:rPr lang="en-US" sz="1600" dirty="0" smtClean="0"/>
              <a:t>scheduling.</a:t>
            </a:r>
            <a:endParaRPr lang="en-US" sz="1600" dirty="0" smtClean="0"/>
          </a:p>
          <a:p>
            <a:pPr lvl="0"/>
            <a:endParaRPr lang="en-US" sz="800" dirty="0" smtClean="0"/>
          </a:p>
          <a:p>
            <a:pPr lvl="0"/>
            <a:r>
              <a:rPr lang="en-US" sz="1600" dirty="0"/>
              <a:t>Ability to adapt to the needs and priorities of the organization.</a:t>
            </a:r>
            <a:endParaRPr lang="en-US" sz="1600" dirty="0"/>
          </a:p>
          <a:p>
            <a:pPr lvl="0"/>
            <a:endParaRPr lang="en-US" sz="800" dirty="0" smtClean="0"/>
          </a:p>
          <a:p>
            <a:pPr lvl="0"/>
            <a:r>
              <a:rPr lang="en-US" sz="1600" dirty="0"/>
              <a:t>Strong interpersonal skills. </a:t>
            </a:r>
            <a:endParaRPr lang="en-US" sz="1600" dirty="0"/>
          </a:p>
          <a:p>
            <a:pPr lvl="0"/>
            <a:endParaRPr lang="en-US" sz="800" dirty="0" smtClean="0"/>
          </a:p>
          <a:p>
            <a:pPr lvl="0"/>
            <a:r>
              <a:rPr lang="en-US" sz="1600" dirty="0"/>
              <a:t>Ability to persevere under tight deadlines and a fluid environment to deliver solutions.</a:t>
            </a:r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603" y="8630421"/>
            <a:ext cx="2009906" cy="99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2FA43F-A72F-4D60-A5F8-E144227DB6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flyer (red and black bold design)</Template>
  <TotalTime>0</TotalTime>
  <Words>112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2015-02-25T18:27:28Z</dcterms:created>
  <dcterms:modified xsi:type="dcterms:W3CDTF">2015-06-02T16:38:50Z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TC038960969991</vt:lpwstr>
  </property>
</Properties>
</file>