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asy.u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319" y="501460"/>
            <a:ext cx="5669281" cy="976977"/>
          </a:xfrm>
        </p:spPr>
        <p:txBody>
          <a:bodyPr/>
          <a:lstStyle/>
          <a:p>
            <a:r>
              <a:rPr lang="en-US" sz="8000" dirty="0" smtClean="0"/>
              <a:t>Corporate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7685" y="1514379"/>
            <a:ext cx="5168918" cy="2011597"/>
          </a:xfrm>
        </p:spPr>
        <p:txBody>
          <a:bodyPr/>
          <a:lstStyle/>
          <a:p>
            <a:r>
              <a:rPr lang="en-US" sz="8000" dirty="0" smtClean="0">
                <a:solidFill>
                  <a:schemeClr val="tx2"/>
                </a:solidFill>
              </a:rPr>
              <a:t>A</a:t>
            </a:r>
            <a:r>
              <a:rPr lang="en-US" sz="8000" dirty="0" smtClean="0"/>
              <a:t>merica </a:t>
            </a:r>
            <a:r>
              <a:rPr lang="en-US" sz="8000" dirty="0" smtClean="0">
                <a:solidFill>
                  <a:schemeClr val="tx2"/>
                </a:solidFill>
              </a:rPr>
              <a:t>S</a:t>
            </a:r>
            <a:r>
              <a:rPr lang="en-US" sz="8000" dirty="0" smtClean="0"/>
              <a:t>upports</a:t>
            </a:r>
          </a:p>
          <a:p>
            <a:r>
              <a:rPr lang="en-US" sz="8000" dirty="0" smtClean="0">
                <a:solidFill>
                  <a:schemeClr val="tx2"/>
                </a:solidFill>
              </a:rPr>
              <a:t>Y</a:t>
            </a:r>
            <a:r>
              <a:rPr lang="en-US" sz="8000" dirty="0" smtClean="0"/>
              <a:t>OU </a:t>
            </a: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1218" y="4535654"/>
            <a:ext cx="4422658" cy="501994"/>
          </a:xfrm>
        </p:spPr>
        <p:txBody>
          <a:bodyPr/>
          <a:lstStyle/>
          <a:p>
            <a:r>
              <a:rPr lang="en-US" sz="3600" dirty="0" smtClean="0"/>
              <a:t>HOT JOB ! </a:t>
            </a:r>
          </a:p>
          <a:p>
            <a:r>
              <a:rPr lang="en-US" sz="3600" dirty="0" smtClean="0"/>
              <a:t>VETERANS WANTED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9757" y="5600043"/>
            <a:ext cx="4682203" cy="894566"/>
          </a:xfrm>
        </p:spPr>
        <p:txBody>
          <a:bodyPr/>
          <a:lstStyle/>
          <a:p>
            <a:r>
              <a:rPr lang="en-US" sz="3200" dirty="0"/>
              <a:t>Learning and Development Manager </a:t>
            </a:r>
            <a:r>
              <a:rPr lang="en-US" sz="3200" dirty="0" smtClean="0"/>
              <a:t>for Leading Oil &amp; Gas Company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31218" y="6993963"/>
            <a:ext cx="4422658" cy="742941"/>
          </a:xfrm>
        </p:spPr>
        <p:txBody>
          <a:bodyPr/>
          <a:lstStyle/>
          <a:p>
            <a:r>
              <a:rPr lang="en-US" dirty="0"/>
              <a:t>Immediate opening </a:t>
            </a:r>
          </a:p>
          <a:p>
            <a:r>
              <a:rPr lang="en-US" dirty="0"/>
              <a:t>LOCATION- </a:t>
            </a:r>
            <a:r>
              <a:rPr lang="en-US" dirty="0"/>
              <a:t>Los Angeles, </a:t>
            </a:r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81562" y="7757527"/>
            <a:ext cx="4965835" cy="966897"/>
          </a:xfrm>
        </p:spPr>
        <p:txBody>
          <a:bodyPr/>
          <a:lstStyle/>
          <a:p>
            <a:r>
              <a:rPr lang="en-US" sz="3200" dirty="0"/>
              <a:t>To Apply login or register </a:t>
            </a:r>
            <a:r>
              <a:rPr lang="en-US" sz="3200" dirty="0" smtClean="0"/>
              <a:t>at </a:t>
            </a:r>
            <a:r>
              <a:rPr lang="en-US" sz="3200" dirty="0" smtClean="0">
                <a:hlinkClick r:id="rId2"/>
              </a:rPr>
              <a:t>www.casy.us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smtClean="0"/>
              <a:t>click </a:t>
            </a:r>
            <a:r>
              <a:rPr lang="en-US" sz="3200" dirty="0"/>
              <a:t>on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Job seeker tab search for </a:t>
            </a:r>
            <a:r>
              <a:rPr lang="en-US" sz="3200" dirty="0">
                <a:solidFill>
                  <a:schemeClr val="accent1"/>
                </a:solidFill>
              </a:rPr>
              <a:t>Req </a:t>
            </a:r>
            <a:r>
              <a:rPr lang="en-US" sz="3200" dirty="0" smtClean="0">
                <a:solidFill>
                  <a:schemeClr val="accent1"/>
                </a:solidFill>
              </a:rPr>
              <a:t>#</a:t>
            </a:r>
            <a:r>
              <a:rPr lang="en-US" sz="3200" dirty="0">
                <a:solidFill>
                  <a:srgbClr val="FF0000"/>
                </a:solidFill>
              </a:rPr>
              <a:t>130277BR.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347396" y="584737"/>
            <a:ext cx="2114107" cy="57259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Position  qualifications: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347396" y="1241019"/>
            <a:ext cx="2316937" cy="7282116"/>
          </a:xfrm>
        </p:spPr>
        <p:txBody>
          <a:bodyPr/>
          <a:lstStyle/>
          <a:p>
            <a:pPr lvl="0" defTabSz="457200">
              <a:lnSpc>
                <a:spcPct val="100000"/>
              </a:lnSpc>
              <a:defRPr/>
            </a:pPr>
            <a:r>
              <a:rPr lang="en-US" sz="1600" dirty="0"/>
              <a:t>Bachelor’s </a:t>
            </a:r>
            <a:r>
              <a:rPr lang="en-US" sz="1600" dirty="0" smtClean="0"/>
              <a:t>Degree.</a:t>
            </a:r>
            <a:endParaRPr lang="en-US" sz="1600" dirty="0" smtClean="0"/>
          </a:p>
          <a:p>
            <a:pPr lvl="0" defTabSz="457200">
              <a:lnSpc>
                <a:spcPct val="100000"/>
              </a:lnSpc>
              <a:defRPr/>
            </a:pPr>
            <a:endParaRPr lang="en-US" sz="800" dirty="0" smtClean="0"/>
          </a:p>
          <a:p>
            <a:pPr lvl="0"/>
            <a:r>
              <a:rPr lang="en-US" sz="1600" dirty="0" smtClean="0"/>
              <a:t>Legally authorized to work in the United States.</a:t>
            </a:r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3 or more years of supervisory or workforce training experience.</a:t>
            </a:r>
            <a:endParaRPr lang="en-US" sz="1600" dirty="0" smtClean="0"/>
          </a:p>
          <a:p>
            <a:pPr lvl="0" defTabSz="457200">
              <a:lnSpc>
                <a:spcPct val="100000"/>
              </a:lnSpc>
              <a:defRPr/>
            </a:pPr>
            <a:endParaRPr lang="en-US" sz="800" dirty="0" smtClean="0"/>
          </a:p>
          <a:p>
            <a:pPr lvl="0"/>
            <a:r>
              <a:rPr lang="en-US" sz="1600" dirty="0"/>
              <a:t>Proficient with Microsoft Word, Excel and </a:t>
            </a:r>
            <a:r>
              <a:rPr lang="en-US" sz="1600" dirty="0" smtClean="0"/>
              <a:t>PowerPoint.</a:t>
            </a:r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Excellent oral and written communication skills.</a:t>
            </a:r>
            <a:endParaRPr lang="en-US" sz="1600" dirty="0" smtClean="0"/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Excellent training delivery and presentation skills.</a:t>
            </a:r>
            <a:endParaRPr lang="en-US" sz="1600" dirty="0" smtClean="0"/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Excellent networking and team building skills.</a:t>
            </a:r>
            <a:endParaRPr lang="en-US" sz="1600" dirty="0" smtClean="0"/>
          </a:p>
          <a:p>
            <a:pPr lvl="0"/>
            <a:endParaRPr lang="en-US" sz="800" dirty="0"/>
          </a:p>
          <a:p>
            <a:pPr lvl="0"/>
            <a:r>
              <a:rPr lang="en-US" sz="1600" dirty="0"/>
              <a:t>Ability to analyze, incorporate and apply new information and concepts</a:t>
            </a:r>
            <a:r>
              <a:rPr lang="en-US" sz="1600" dirty="0" smtClean="0"/>
              <a:t>.</a:t>
            </a:r>
          </a:p>
          <a:p>
            <a:pPr lvl="0"/>
            <a:endParaRPr lang="en-US" sz="800" dirty="0"/>
          </a:p>
          <a:p>
            <a:pPr lvl="0"/>
            <a:r>
              <a:rPr lang="en-US" sz="1600" dirty="0"/>
              <a:t>Ability to readily adapt and be effective in various </a:t>
            </a:r>
            <a:r>
              <a:rPr lang="en-US" sz="1600" dirty="0" smtClean="0"/>
              <a:t>situations.</a:t>
            </a:r>
          </a:p>
          <a:p>
            <a:pPr lvl="0"/>
            <a:endParaRPr lang="en-US" sz="800" dirty="0"/>
          </a:p>
          <a:p>
            <a:pPr lvl="0"/>
            <a:r>
              <a:rPr lang="en-US" sz="1600" dirty="0"/>
              <a:t>Ability to achieve results despite </a:t>
            </a:r>
            <a:r>
              <a:rPr lang="en-US" sz="1600" dirty="0" smtClean="0"/>
              <a:t>obstacles.</a:t>
            </a:r>
            <a:endParaRPr lang="en-US" sz="1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472" y="8523135"/>
            <a:ext cx="2009906" cy="99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2FA43F-A72F-4D60-A5F8-E144227DB6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flyer (red and black bold design)</Template>
  <TotalTime>0</TotalTime>
  <Words>132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2015-02-25T18:27:28Z</dcterms:created>
  <dcterms:modified xsi:type="dcterms:W3CDTF">2015-06-02T15:30:19Z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TC038960969991</vt:lpwstr>
  </property>
</Properties>
</file>