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AC961-B35A-A94D-85C3-EA8AC9E10F4E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A845-B6FD-9948-92A5-27543DC6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73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89298-E559-A04E-8F94-006BA2519F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228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83850-3A04-1843-B815-3725711010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3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2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8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5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7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9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8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7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2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9978-AEDC-2E44-8E8E-3919CA0C2BE4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736C-0FC0-5045-9A50-BF1A1202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8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20-05-18 at 8.48.40 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2271"/>
            <a:ext cx="8229600" cy="586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6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6235" y="1359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3574116" y="272981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12979" y="48110"/>
            <a:ext cx="9169959" cy="78233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12497A"/>
                </a:solidFill>
              </a:rPr>
              <a:t>Information. Resources</a:t>
            </a:r>
            <a:r>
              <a:rPr lang="en-US" sz="3200" b="1" dirty="0">
                <a:solidFill>
                  <a:srgbClr val="12497A"/>
                </a:solidFill>
              </a:rPr>
              <a:t>.</a:t>
            </a:r>
            <a:r>
              <a:rPr lang="en-US" sz="3200" b="1" dirty="0" smtClean="0">
                <a:solidFill>
                  <a:srgbClr val="12497A"/>
                </a:solidFill>
              </a:rPr>
              <a:t> Mentoring.</a:t>
            </a:r>
            <a:endParaRPr lang="en-US" sz="3200" b="1" dirty="0">
              <a:solidFill>
                <a:srgbClr val="12497A"/>
              </a:solidFill>
            </a:endParaRPr>
          </a:p>
        </p:txBody>
      </p:sp>
      <p:pic>
        <p:nvPicPr>
          <p:cNvPr id="10" name="Picture 9" descr="Screen Shot 2018-04-18 at 12.11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5" y="3406911"/>
            <a:ext cx="986237" cy="934577"/>
          </a:xfrm>
          <a:prstGeom prst="rect">
            <a:avLst/>
          </a:prstGeom>
        </p:spPr>
      </p:pic>
      <p:pic>
        <p:nvPicPr>
          <p:cNvPr id="11" name="Picture 10" descr="Screen Shot 2018-04-18 at 12.11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6" y="2154808"/>
            <a:ext cx="945945" cy="95065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70422" y="2356729"/>
            <a:ext cx="7907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2497A"/>
                </a:solidFill>
              </a:rPr>
              <a:t>COMPASS/ Setting Sail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F4BAB"/>
                </a:solidFill>
              </a:rPr>
              <a:t>is a team mentoring program developed by spouses, for spouses. This course helps spouses understand and meet the challenges of the navy lifestyle.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40835" y="3286905"/>
            <a:ext cx="793685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12497A"/>
                </a:solidFill>
              </a:rPr>
              <a:t>The Command Spouse Leadership Course (CSLC)</a:t>
            </a:r>
            <a:r>
              <a:rPr lang="en-US" sz="1700" b="1" dirty="0">
                <a:solidFill>
                  <a:srgbClr val="0F4BAB"/>
                </a:solidFill>
              </a:rPr>
              <a:t> </a:t>
            </a:r>
            <a:r>
              <a:rPr lang="en-US" sz="1700" dirty="0">
                <a:solidFill>
                  <a:srgbClr val="0F4BAB"/>
                </a:solidFill>
              </a:rPr>
              <a:t>and the </a:t>
            </a:r>
            <a:r>
              <a:rPr lang="en-US" sz="1700" b="1" dirty="0">
                <a:solidFill>
                  <a:srgbClr val="12497A"/>
                </a:solidFill>
              </a:rPr>
              <a:t>Command Master Chief / Chief of the Boat Spouse Leadership Course (CMCSLC)</a:t>
            </a:r>
            <a:r>
              <a:rPr lang="en-US" sz="1700" b="1" dirty="0">
                <a:solidFill>
                  <a:srgbClr val="000090"/>
                </a:solidFill>
              </a:rPr>
              <a:t> </a:t>
            </a:r>
            <a:r>
              <a:rPr lang="en-US" sz="1700" dirty="0">
                <a:solidFill>
                  <a:srgbClr val="0F4BAB"/>
                </a:solidFill>
              </a:rPr>
              <a:t>are intense one-week, executive level courses for spouses of Commanding Officers, Command Master Chiefs, Chiefs of the Boat and Command Senior Chiefs en route to their first command tour.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84164" y="4557312"/>
            <a:ext cx="7985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2497A"/>
                </a:solidFill>
              </a:rPr>
              <a:t>Naval </a:t>
            </a:r>
            <a:r>
              <a:rPr lang="en-US" b="1" dirty="0">
                <a:solidFill>
                  <a:srgbClr val="12497A"/>
                </a:solidFill>
              </a:rPr>
              <a:t>Services FamilyLine </a:t>
            </a:r>
            <a:r>
              <a:rPr lang="en-US" b="1" dirty="0" smtClean="0">
                <a:solidFill>
                  <a:srgbClr val="12497A"/>
                </a:solidFill>
              </a:rPr>
              <a:t>Publications</a:t>
            </a:r>
            <a:r>
              <a:rPr lang="en-US" dirty="0" smtClean="0">
                <a:solidFill>
                  <a:srgbClr val="0F4BAB"/>
                </a:solidFill>
              </a:rPr>
              <a:t>, volunteers</a:t>
            </a:r>
            <a:r>
              <a:rPr lang="en-US" b="1" dirty="0" smtClean="0">
                <a:solidFill>
                  <a:srgbClr val="0F4BAB"/>
                </a:solidFill>
              </a:rPr>
              <a:t> </a:t>
            </a:r>
            <a:r>
              <a:rPr lang="en-US" dirty="0" smtClean="0">
                <a:solidFill>
                  <a:srgbClr val="0F4BAB"/>
                </a:solidFill>
              </a:rPr>
              <a:t>have </a:t>
            </a:r>
            <a:r>
              <a:rPr lang="en-US" dirty="0">
                <a:solidFill>
                  <a:srgbClr val="0F4BAB"/>
                </a:solidFill>
              </a:rPr>
              <a:t>been creating and publishing guidelines for United States Navy families since 1965. These publications are available in print or online.  Each publication is free-of-charge for our Navy families.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84164" y="5786147"/>
            <a:ext cx="7677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2497A"/>
                </a:solidFill>
              </a:rPr>
              <a:t>C O R E (Continuum of Resources and Education) </a:t>
            </a:r>
            <a:r>
              <a:rPr lang="en-US" dirty="0" smtClean="0">
                <a:solidFill>
                  <a:srgbClr val="0F4BAB"/>
                </a:solidFill>
              </a:rPr>
              <a:t>offers </a:t>
            </a:r>
            <a:r>
              <a:rPr lang="en-US" dirty="0">
                <a:solidFill>
                  <a:srgbClr val="0F4BAB"/>
                </a:solidFill>
              </a:rPr>
              <a:t>a selection of seminars, workshops, classes, and individuals dedicated to empowering the Navy spouse, educating the Navy family </a:t>
            </a:r>
            <a:r>
              <a:rPr lang="en-US" dirty="0" smtClean="0">
                <a:solidFill>
                  <a:srgbClr val="0F4BAB"/>
                </a:solidFill>
              </a:rPr>
              <a:t>and </a:t>
            </a:r>
            <a:r>
              <a:rPr lang="en-US" dirty="0">
                <a:solidFill>
                  <a:srgbClr val="0F4BAB"/>
                </a:solidFill>
              </a:rPr>
              <a:t>promoting the Navy lifestyle.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4716" y="830444"/>
            <a:ext cx="8980435" cy="20753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12497A"/>
                </a:solidFill>
              </a:rPr>
              <a:t>Creating a network of informed Navy families by focusing on these four components:</a:t>
            </a:r>
            <a:endParaRPr lang="en-US" sz="3600" b="1" dirty="0">
              <a:solidFill>
                <a:srgbClr val="12497A"/>
              </a:solidFill>
            </a:endParaRPr>
          </a:p>
        </p:txBody>
      </p:sp>
      <p:pic>
        <p:nvPicPr>
          <p:cNvPr id="19" name="Picture 18" descr="321_NavalServicesFamilyLineLogo20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4796"/>
            <a:ext cx="1346434" cy="914400"/>
          </a:xfrm>
          <a:prstGeom prst="rect">
            <a:avLst/>
          </a:prstGeom>
        </p:spPr>
      </p:pic>
      <p:pic>
        <p:nvPicPr>
          <p:cNvPr id="20" name="Picture 19" descr="321_NavalServicesFamilyLineLogo20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95" y="48110"/>
            <a:ext cx="1338805" cy="90921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16" y="4557312"/>
            <a:ext cx="940641" cy="94064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2979" y="5757641"/>
            <a:ext cx="1166913" cy="110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28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491" y="208741"/>
            <a:ext cx="6162130" cy="95904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1F497D"/>
                </a:solidFill>
              </a:rPr>
              <a:t>Resources Online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425" y="1530765"/>
            <a:ext cx="7236916" cy="502717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1F497D"/>
                </a:solidFill>
              </a:rPr>
              <a:t>Naval Services FamilyLine Website </a:t>
            </a:r>
            <a:endParaRPr lang="en-US" sz="3600" dirty="0">
              <a:solidFill>
                <a:srgbClr val="1F497D"/>
              </a:solidFill>
            </a:endParaRPr>
          </a:p>
          <a:p>
            <a:pPr lvl="1"/>
            <a:r>
              <a:rPr lang="en-US" b="1" i="1" dirty="0" err="1" smtClean="0"/>
              <a:t>www.nsfamilyline.org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sz="3600" dirty="0" smtClean="0">
                <a:solidFill>
                  <a:srgbClr val="1F497D"/>
                </a:solidFill>
              </a:rPr>
              <a:t>Social Media – Facebook, Twitter, LinkedIn</a:t>
            </a:r>
          </a:p>
          <a:p>
            <a:r>
              <a:rPr lang="en-US" sz="3600" dirty="0" smtClean="0">
                <a:solidFill>
                  <a:srgbClr val="1F497D"/>
                </a:solidFill>
              </a:rPr>
              <a:t>Collaborated with CNIC</a:t>
            </a:r>
          </a:p>
          <a:p>
            <a:pPr lvl="1"/>
            <a:r>
              <a:rPr lang="en-US" dirty="0" err="1" smtClean="0">
                <a:solidFill>
                  <a:srgbClr val="1F497D"/>
                </a:solidFill>
              </a:rPr>
              <a:t>MyNavyFamilyApp</a:t>
            </a:r>
            <a:endParaRPr lang="en-US" dirty="0" smtClean="0">
              <a:solidFill>
                <a:srgbClr val="1F497D"/>
              </a:solidFill>
            </a:endParaRP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CPO </a:t>
            </a:r>
            <a:r>
              <a:rPr lang="en-US" dirty="0" smtClean="0">
                <a:solidFill>
                  <a:srgbClr val="1F497D"/>
                </a:solidFill>
              </a:rPr>
              <a:t>Selectee Spouse Webinar 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sz="3600" dirty="0" smtClean="0">
                <a:solidFill>
                  <a:srgbClr val="1F497D"/>
                </a:solidFill>
              </a:rPr>
              <a:t>Expanding </a:t>
            </a:r>
            <a:r>
              <a:rPr lang="en-US" sz="3600" dirty="0" smtClean="0">
                <a:solidFill>
                  <a:srgbClr val="1F497D"/>
                </a:solidFill>
              </a:rPr>
              <a:t>our virtual presence</a:t>
            </a:r>
          </a:p>
          <a:p>
            <a:pPr lvl="1"/>
            <a:r>
              <a:rPr lang="en-US" dirty="0" smtClean="0">
                <a:solidFill>
                  <a:srgbClr val="1F497D"/>
                </a:solidFill>
              </a:rPr>
              <a:t>Educational seminars, </a:t>
            </a:r>
            <a:r>
              <a:rPr lang="en-US" dirty="0" err="1" smtClean="0">
                <a:solidFill>
                  <a:srgbClr val="1F497D"/>
                </a:solidFill>
              </a:rPr>
              <a:t>bookclubs</a:t>
            </a:r>
            <a:r>
              <a:rPr lang="en-US" dirty="0" smtClean="0">
                <a:solidFill>
                  <a:srgbClr val="1F497D"/>
                </a:solidFill>
              </a:rPr>
              <a:t>, mentor meet ups &amp;  gatherings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321_NavalServicesFamilyLineLogo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08" y="397339"/>
            <a:ext cx="1346434" cy="914400"/>
          </a:xfrm>
          <a:prstGeom prst="rect">
            <a:avLst/>
          </a:prstGeom>
        </p:spPr>
      </p:pic>
      <p:pic>
        <p:nvPicPr>
          <p:cNvPr id="8" name="Picture 7" descr="321_NavalServicesFamilyLineLogo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7899" y="397339"/>
            <a:ext cx="134643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9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218</Words>
  <Application>Microsoft Macintosh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Information. Resources. Mentoring.</vt:lpstr>
      <vt:lpstr>Resources Online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Weber</dc:creator>
  <cp:lastModifiedBy>Beth Weber</cp:lastModifiedBy>
  <cp:revision>6</cp:revision>
  <dcterms:created xsi:type="dcterms:W3CDTF">2020-05-18T15:21:27Z</dcterms:created>
  <dcterms:modified xsi:type="dcterms:W3CDTF">2020-05-18T17:09:08Z</dcterms:modified>
</cp:coreProperties>
</file>